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8"/>
  </p:notesMasterIdLst>
  <p:sldIdLst>
    <p:sldId id="256" r:id="rId2"/>
    <p:sldId id="257" r:id="rId3"/>
    <p:sldId id="296" r:id="rId4"/>
    <p:sldId id="297" r:id="rId5"/>
    <p:sldId id="298" r:id="rId6"/>
    <p:sldId id="270" r:id="rId7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2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878" y="3193485"/>
            <a:ext cx="4060241" cy="22322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8" name="Picture 7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41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Microsoft Word 2016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Starting </a:t>
            </a:r>
            <a:r>
              <a:rPr lang="en-US" sz="3000" b="1" dirty="0">
                <a:solidFill>
                  <a:srgbClr val="FF0000"/>
                </a:solidFill>
              </a:rPr>
              <a:t>Word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Getting </a:t>
            </a:r>
            <a:r>
              <a:rPr lang="en-US" sz="3000" b="1" dirty="0" smtClean="0">
                <a:solidFill>
                  <a:srgbClr val="FF0000"/>
                </a:solidFill>
              </a:rPr>
              <a:t>Started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Lab. 2 </a:t>
            </a:r>
            <a:r>
              <a:rPr lang="en-US" b="1" dirty="0">
                <a:solidFill>
                  <a:schemeClr val="bg1"/>
                </a:solidFill>
              </a:rPr>
              <a:t>(Microsoft Word 2016)    </a:t>
            </a:r>
            <a:r>
              <a:rPr lang="en-US" b="1" dirty="0" smtClean="0">
                <a:solidFill>
                  <a:schemeClr val="bg1"/>
                </a:solidFill>
              </a:rPr>
              <a:t>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Mailings Ribbon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61810" y="1052736"/>
            <a:ext cx="885698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From the mailings ribbon you can print mailing labels, print on envelopes and create </a:t>
            </a:r>
            <a:r>
              <a:rPr lang="en-US" sz="2400" b="1" dirty="0" smtClean="0">
                <a:solidFill>
                  <a:prstClr val="black"/>
                </a:solidFill>
              </a:rPr>
              <a:t>mail merge documents </a:t>
            </a:r>
            <a:r>
              <a:rPr lang="en-US" sz="2400" b="1" dirty="0">
                <a:solidFill>
                  <a:prstClr val="black"/>
                </a:solidFill>
              </a:rPr>
              <a:t>from a list of names &amp; addresses.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70976"/>
          <a:stretch/>
        </p:blipFill>
        <p:spPr>
          <a:xfrm>
            <a:off x="110275" y="2607224"/>
            <a:ext cx="8908519" cy="167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02427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Format Ribbon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85658" y="691086"/>
            <a:ext cx="8856984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The format ribbon only appears when you have selected an image in your document. From here you can remove an image background; this only works if the image has a </a:t>
            </a:r>
            <a:r>
              <a:rPr lang="en-US" sz="2400" b="1" dirty="0" smtClean="0">
                <a:solidFill>
                  <a:prstClr val="black"/>
                </a:solidFill>
              </a:rPr>
              <a:t>solid black </a:t>
            </a:r>
            <a:r>
              <a:rPr lang="en-US" sz="2400" b="1" dirty="0">
                <a:solidFill>
                  <a:prstClr val="black"/>
                </a:solidFill>
              </a:rPr>
              <a:t>or white background. You can correct the </a:t>
            </a:r>
            <a:r>
              <a:rPr lang="en-US" sz="2400" b="1" dirty="0" smtClean="0">
                <a:solidFill>
                  <a:prstClr val="black"/>
                </a:solidFill>
              </a:rPr>
              <a:t>colors; </a:t>
            </a:r>
            <a:r>
              <a:rPr lang="en-US" sz="2400" b="1" dirty="0">
                <a:solidFill>
                  <a:prstClr val="black"/>
                </a:solidFill>
              </a:rPr>
              <a:t>brightness and contrast. You </a:t>
            </a:r>
            <a:r>
              <a:rPr lang="en-US" sz="2400" b="1" dirty="0" smtClean="0">
                <a:solidFill>
                  <a:prstClr val="black"/>
                </a:solidFill>
              </a:rPr>
              <a:t>can add </a:t>
            </a:r>
            <a:r>
              <a:rPr lang="en-US" sz="2400" b="1" dirty="0">
                <a:solidFill>
                  <a:prstClr val="black"/>
                </a:solidFill>
              </a:rPr>
              <a:t>picture styles such as borders, shadows and outlines. You can also wrap your </a:t>
            </a:r>
            <a:r>
              <a:rPr lang="en-US" sz="2400" b="1" dirty="0" smtClean="0">
                <a:solidFill>
                  <a:prstClr val="black"/>
                </a:solidFill>
              </a:rPr>
              <a:t>text around </a:t>
            </a:r>
            <a:r>
              <a:rPr lang="en-US" sz="2400" b="1" dirty="0">
                <a:solidFill>
                  <a:prstClr val="black"/>
                </a:solidFill>
              </a:rPr>
              <a:t>your image using the text wrap feature, as well as rotate and crop.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b="71178"/>
          <a:stretch/>
        </p:blipFill>
        <p:spPr>
          <a:xfrm>
            <a:off x="123371" y="3749906"/>
            <a:ext cx="8838774" cy="183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595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File Backstage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85658" y="691086"/>
            <a:ext cx="885698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 smtClean="0">
                <a:solidFill>
                  <a:prstClr val="black"/>
                </a:solidFill>
              </a:rPr>
              <a:t>Backstage is where you open or save documents, print documents, export or share documents, as well as options, Microsoft account and preference settings.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348"/>
          <a:stretch/>
        </p:blipFill>
        <p:spPr>
          <a:xfrm>
            <a:off x="2987824" y="2046014"/>
            <a:ext cx="5954818" cy="38233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76583" b="72083"/>
          <a:stretch/>
        </p:blipFill>
        <p:spPr>
          <a:xfrm>
            <a:off x="85658" y="2046014"/>
            <a:ext cx="2757472" cy="18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19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35972</TotalTime>
  <Words>254</Words>
  <Application>Microsoft Office PowerPoint</Application>
  <PresentationFormat>On-screen Show (4:3)</PresentationFormat>
  <Paragraphs>30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288</cp:revision>
  <dcterms:created xsi:type="dcterms:W3CDTF">2017-03-24T08:33:37Z</dcterms:created>
  <dcterms:modified xsi:type="dcterms:W3CDTF">2018-12-14T04:36:39Z</dcterms:modified>
</cp:coreProperties>
</file>